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5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5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8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2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1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48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44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4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59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2AF2-9A0A-4227-8919-003EA5DA84B6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73ED-F62E-41FC-8811-A112184C45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1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8524" y="-316493"/>
            <a:ext cx="7078366" cy="85317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rot="5207473">
            <a:off x="4471944" y="2627290"/>
            <a:ext cx="87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DZOH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877804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Rinze Savenije</dc:creator>
  <cp:lastModifiedBy>Rinze Savenije</cp:lastModifiedBy>
  <cp:revision>1</cp:revision>
  <dcterms:created xsi:type="dcterms:W3CDTF">2016-11-13T08:28:54Z</dcterms:created>
  <dcterms:modified xsi:type="dcterms:W3CDTF">2016-11-13T08:32:27Z</dcterms:modified>
</cp:coreProperties>
</file>